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5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1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3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7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08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5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3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9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88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0DF-914F-4D48-AD24-A3F93FA4A379}" type="datetimeFigureOut">
              <a:rPr lang="en-US" smtClean="0"/>
              <a:t>9/6/2013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46DC-5B03-4CEF-8C97-34A4C3186F6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189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845" y="2892597"/>
            <a:ext cx="7772400" cy="1470025"/>
          </a:xfrm>
        </p:spPr>
        <p:txBody>
          <a:bodyPr/>
          <a:lstStyle/>
          <a:p>
            <a:r>
              <a:rPr lang="en-US" dirty="0" smtClean="0"/>
              <a:t>Spanish Foods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320" y="914400"/>
            <a:ext cx="2981325" cy="197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2" y="650046"/>
            <a:ext cx="3752850" cy="2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37968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41" y="4267200"/>
            <a:ext cx="2999884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4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common foods in Spain is Chorizo and Serrano.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656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Cooking Utensils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of the equipment Spain would use the Paella pan, pots and pans, bowls, and some cutting boards.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3528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265" y="2895600"/>
            <a:ext cx="339103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4324350"/>
            <a:ext cx="25336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053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1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41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Spanish Foods</vt:lpstr>
      <vt:lpstr>Common Foods</vt:lpstr>
      <vt:lpstr>Unique Cooking Utensils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Foods</dc:title>
  <dc:creator>Carrie Osche</dc:creator>
  <cp:lastModifiedBy>Carrie Osche</cp:lastModifiedBy>
  <cp:revision>7</cp:revision>
  <dcterms:created xsi:type="dcterms:W3CDTF">2013-09-01T22:00:17Z</dcterms:created>
  <dcterms:modified xsi:type="dcterms:W3CDTF">2013-09-06T11:01:35Z</dcterms:modified>
</cp:coreProperties>
</file>